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M Sans Medium"/>
      <p:regular r:id="rId15"/>
    </p:embeddedFont>
    <p:embeddedFont>
      <p:font typeface="DM Sans Medium"/>
      <p:regular r:id="rId16"/>
    </p:embeddedFont>
    <p:embeddedFont>
      <p:font typeface="DM Sans Medium"/>
      <p:regular r:id="rId17"/>
    </p:embeddedFont>
    <p:embeddedFont>
      <p:font typeface="DM Sans Medium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Spelling Practice Application With Feedback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Muhammad Bin Khalid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Ahmad Arshad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941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Application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Purpose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 spelling skills through interactive practice sessions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Target Audience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Students, individuals looking to enhance spelling accuracy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5115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Spelling Practice Functionality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640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5" name="Text 2"/>
          <p:cNvSpPr/>
          <p:nvPr/>
        </p:nvSpPr>
        <p:spPr>
          <a:xfrm>
            <a:off x="6479500" y="3749040"/>
            <a:ext cx="1116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Start Practice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15444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Initiates a spelling session with customizable settings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6640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9" name="Text 6"/>
          <p:cNvSpPr/>
          <p:nvPr/>
        </p:nvSpPr>
        <p:spPr>
          <a:xfrm>
            <a:off x="10328791" y="3749040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Word List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44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Practice words from a predefined list or a custom list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251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13" name="Text 10"/>
          <p:cNvSpPr/>
          <p:nvPr/>
        </p:nvSpPr>
        <p:spPr>
          <a:xfrm>
            <a:off x="6434257" y="5810131"/>
            <a:ext cx="20216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Feedback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21553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immediate feedback on spelling accuracy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853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Adding New Words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63426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Add Word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918472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add new words to the practice list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363426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Save List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4918472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Persists the custom word list for future sessions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Deleting Words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Select Word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choose a word from the list to remove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Confirm Deletion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Confirmation prompt to prevent accidental removals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Update List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updated word list is reflected in the application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553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Viewing Word List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804285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DEBE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Display Options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521517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Show words in alphabetical order or random order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804285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DEBE3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Word Count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4521517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Displays the total number of words in the list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1055"/>
            <a:ext cx="57117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User Interface Design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983462"/>
            <a:ext cx="6351270" cy="39253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1923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Keyboard Input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682740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Easy and accessible input method for typing words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221" y="1983462"/>
            <a:ext cx="6351389" cy="39253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61923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Visual Feedback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6682740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Immediate feedback on spelling accuracy, clear and concise messages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4628"/>
            <a:ext cx="71978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Conclusion and Next Steps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7430" y="1997035"/>
            <a:ext cx="1614011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7882" y="2585680"/>
            <a:ext cx="9298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473285"/>
            <a:ext cx="2936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223256"/>
            </a:avLst>
          </a:prstGeom>
          <a:solidFill>
            <a:srgbClr val="D3D1C9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424" y="3360658"/>
            <a:ext cx="3228022" cy="130694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2639" y="3787378"/>
            <a:ext cx="1635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895261" y="35874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Expand Word Lists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4077891"/>
            <a:ext cx="474166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Include different themes and difficulty levels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223256"/>
            </a:avLst>
          </a:prstGeom>
          <a:solidFill>
            <a:srgbClr val="D3D1C9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418" y="4724281"/>
            <a:ext cx="4842034" cy="130694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70258" y="5151001"/>
            <a:ext cx="16835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6702266" y="49510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Sound Effects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702266" y="5441513"/>
            <a:ext cx="573940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audio feedback for a more immersive experience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6532126" y="6044327"/>
            <a:ext cx="7247811" cy="15240"/>
          </a:xfrm>
          <a:prstGeom prst="roundRect">
            <a:avLst>
              <a:gd name="adj" fmla="val 223256"/>
            </a:avLst>
          </a:prstGeom>
          <a:solidFill>
            <a:srgbClr val="D3D1C9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4" y="6087904"/>
            <a:ext cx="6456164" cy="1306949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966329" y="6514624"/>
            <a:ext cx="17597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509272" y="63147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Gamification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09272" y="6805136"/>
            <a:ext cx="56638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Introduce points and achievements to motivate users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2025-01-14T08:52:52Z</dcterms:created>
  <dcterms:modified xsi:type="dcterms:W3CDTF">2025-01-14T08:52:52Z</dcterms:modified>
</cp:coreProperties>
</file>